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18" r:id="rId48"/>
    <p:sldId id="3719" r:id="rId49"/>
    <p:sldId id="3720" r:id="rId50"/>
    <p:sldId id="3703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45" r:id="rId66"/>
    <p:sldId id="3725" r:id="rId67"/>
    <p:sldId id="3732" r:id="rId68"/>
    <p:sldId id="3681" r:id="rId69"/>
    <p:sldId id="3695" r:id="rId70"/>
    <p:sldId id="3705" r:id="rId71"/>
    <p:sldId id="3726" r:id="rId72"/>
    <p:sldId id="3727" r:id="rId73"/>
    <p:sldId id="3731" r:id="rId74"/>
    <p:sldId id="3730" r:id="rId75"/>
    <p:sldId id="3728" r:id="rId76"/>
    <p:sldId id="3729" r:id="rId77"/>
    <p:sldId id="3739" r:id="rId78"/>
    <p:sldId id="3741" r:id="rId79"/>
    <p:sldId id="3647" r:id="rId80"/>
    <p:sldId id="3631" r:id="rId81"/>
    <p:sldId id="3628" r:id="rId82"/>
    <p:sldId id="3717" r:id="rId83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42" autoAdjust="0"/>
    <p:restoredTop sz="99000" autoAdjust="0"/>
  </p:normalViewPr>
  <p:slideViewPr>
    <p:cSldViewPr>
      <p:cViewPr varScale="1">
        <p:scale>
          <a:sx n="88" d="100"/>
          <a:sy n="88" d="100"/>
        </p:scale>
        <p:origin x="984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SHAKE-128, NTT is used to speed multiplications and a hint,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returned with the signature to help verifier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SampleinBall, guarantees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447800"/>
                <a:ext cx="8458199" cy="4648200"/>
              </a:xfrm>
              <a:prstGeom prst="rect">
                <a:avLst/>
              </a:prstGeom>
              <a:blipFill>
                <a:blip r:embed="rId2"/>
                <a:stretch>
                  <a:fillRect l="-1802" t="-1635" b="-7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17272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17272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75675</TotalTime>
  <Words>8838</Words>
  <Application>Microsoft Macintosh PowerPoint</Application>
  <PresentationFormat>Letter Paper (8.5x11 in)</PresentationFormat>
  <Paragraphs>1176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4731</cp:revision>
  <cp:lastPrinted>2025-07-26T02:13:16Z</cp:lastPrinted>
  <dcterms:created xsi:type="dcterms:W3CDTF">2013-04-22T16:10:14Z</dcterms:created>
  <dcterms:modified xsi:type="dcterms:W3CDTF">2025-07-26T20:29:22Z</dcterms:modified>
</cp:coreProperties>
</file>